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7303A65E-D426-4980-845F-05D0A9ECAB85}"/>
    <pc:docChg chg="modSld">
      <pc:chgData name="Kirsten Bieleveld" userId="22f0b6d3d6060922" providerId="LiveId" clId="{7303A65E-D426-4980-845F-05D0A9ECAB85}" dt="2017-11-28T14:14:51.805" v="14" actId="20577"/>
      <pc:docMkLst>
        <pc:docMk/>
      </pc:docMkLst>
      <pc:sldChg chg="modSp">
        <pc:chgData name="Kirsten Bieleveld" userId="22f0b6d3d6060922" providerId="LiveId" clId="{7303A65E-D426-4980-845F-05D0A9ECAB85}" dt="2017-11-28T13:59:35.937" v="0" actId="20577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35.937" v="0" actId="20577"/>
          <ac:spMkLst>
            <pc:docMk/>
            <pc:sldMk cId="897235541" sldId="261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14:51.805" v="14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14:51.805" v="14" actId="20577"/>
          <ac:spMkLst>
            <pc:docMk/>
            <pc:sldMk cId="2728186699" sldId="272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beslissen aan welke samenwerkvaardigheid we als team willen werken.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de tekst halen naar aanleiding van opzoek- en nadenkvragen.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499F84-78D6-449D-9771-BC605E6D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28" y="2298502"/>
            <a:ext cx="1803372" cy="26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03488" y="1111462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0348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4" name="Tekstvak 12"/>
          <p:cNvSpPr txBox="1"/>
          <p:nvPr/>
        </p:nvSpPr>
        <p:spPr>
          <a:xfrm>
            <a:off x="398165" y="1111462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Duolezen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 en 55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ntwoorden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Teamvragen beantwoorden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98165" y="632183"/>
            <a:ext cx="608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&amp; antwoord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68" y="1693245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1" y="1928894"/>
            <a:ext cx="551985" cy="524036"/>
          </a:xfrm>
          <a:prstGeom prst="rect">
            <a:avLst/>
          </a:prstGeom>
        </p:spPr>
      </p:pic>
      <p:pic>
        <p:nvPicPr>
          <p:cNvPr id="21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34" y="3402681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980" y="4341959"/>
            <a:ext cx="2569959" cy="1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464CFDA-E397-450F-8025-D57E6421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90" y="1990726"/>
            <a:ext cx="1916610" cy="28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472611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56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63 en de vragen 	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965" y="293114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456948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351811"/>
            <a:ext cx="491660" cy="466765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95326" y="908050"/>
            <a:ext cx="39332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wie je wilt schaduwen en 	hoe deze persoon eruit ziet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177" y="2722376"/>
            <a:ext cx="3910354" cy="25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2029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observatieverslag schrijven van de verdachte uit het boek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8A2586-16F0-41DD-8CD5-C08BC922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695" y="1932546"/>
            <a:ext cx="1887305" cy="27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5110911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10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kladversie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Eventueel verbeteren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op een A4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Tekening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253743" y="1928004"/>
            <a:ext cx="3937058" cy="31546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260939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4562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68" y="2585340"/>
            <a:ext cx="4893437" cy="30330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FEDDA7F-1F1B-4A1C-8339-D9AE44A52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938" y="4316858"/>
            <a:ext cx="981042" cy="14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getraind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fornuis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kinderstoel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schoorsteenveger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fronsen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spioneren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bewijs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heterdaad (betrappen)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dromerig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teleurgesteld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boeket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vermommen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126" y="3858182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33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op aanwijzingen 	voor een goed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Stilleesboek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38 en 39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Teamvragen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opschrijven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6 – vragen teamoverleg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6000" y="88427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&amp; antwoord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4760715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61853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50" y="4619487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300" y="35254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493" y="2698991"/>
            <a:ext cx="3827769" cy="25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de tekst halen naar aanleiding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opzoek- en nadenkvragen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342DCA-B9C5-43AD-8781-7660EC70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124" y="1990726"/>
            <a:ext cx="2073551" cy="30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93041" y="941556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 woorden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vragen van les 7 in je 	werkschrift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40 t/m 47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voor een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664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608" y="3349189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51" y="433687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71368" y="117204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7136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651" y="4172510"/>
            <a:ext cx="2760699" cy="180589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184275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47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Teamvragen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beantwoorden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5" y="632183"/>
            <a:ext cx="540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&amp; antwoord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01" y="2070718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41" y="321917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de tekst halen naar aanleiding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opzoek- en nadenkvragen.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19FB21-F1FD-4F1B-A018-228B467A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622" y="2298502"/>
            <a:ext cx="1825703" cy="26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vragen van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	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48 t/m 55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voor 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goede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081" y="33045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641" y="436562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2001</TotalTime>
  <Words>976</Words>
  <Application>Microsoft Office PowerPoint</Application>
  <PresentationFormat>Widescreen</PresentationFormat>
  <Paragraphs>256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123</cp:revision>
  <dcterms:created xsi:type="dcterms:W3CDTF">2017-07-26T14:05:48Z</dcterms:created>
  <dcterms:modified xsi:type="dcterms:W3CDTF">2022-08-03T12:26:45Z</dcterms:modified>
</cp:coreProperties>
</file>